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26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67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CFFE8-0A69-4E02-9CF0-CF72F5804514}" type="datetimeFigureOut">
              <a:rPr lang="ru-RU" smtClean="0"/>
              <a:t>08.11.2023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59036-9259-4A8D-BF78-23ED4B9152BD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72519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CFFE8-0A69-4E02-9CF0-CF72F5804514}" type="datetimeFigureOut">
              <a:rPr lang="ru-RU" smtClean="0"/>
              <a:t>08.11.2023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59036-9259-4A8D-BF78-23ED4B915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2879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CFFE8-0A69-4E02-9CF0-CF72F5804514}" type="datetimeFigureOut">
              <a:rPr lang="ru-RU" smtClean="0"/>
              <a:t>08.11.2023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59036-9259-4A8D-BF78-23ED4B915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78383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CFFE8-0A69-4E02-9CF0-CF72F5804514}" type="datetimeFigureOut">
              <a:rPr lang="ru-RU" smtClean="0"/>
              <a:t>08.11.2023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59036-9259-4A8D-BF78-23ED4B915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77646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CFFE8-0A69-4E02-9CF0-CF72F5804514}" type="datetimeFigureOut">
              <a:rPr lang="ru-RU" smtClean="0"/>
              <a:t>08.11.2023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59036-9259-4A8D-BF78-23ED4B9152BD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78347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CFFE8-0A69-4E02-9CF0-CF72F5804514}" type="datetimeFigureOut">
              <a:rPr lang="ru-RU" smtClean="0"/>
              <a:t>08.11.2023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59036-9259-4A8D-BF78-23ED4B915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75730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CFFE8-0A69-4E02-9CF0-CF72F5804514}" type="datetimeFigureOut">
              <a:rPr lang="ru-RU" smtClean="0"/>
              <a:t>08.11.2023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59036-9259-4A8D-BF78-23ED4B915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98974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CFFE8-0A69-4E02-9CF0-CF72F5804514}" type="datetimeFigureOut">
              <a:rPr lang="ru-RU" smtClean="0"/>
              <a:t>08.11.2023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59036-9259-4A8D-BF78-23ED4B915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9569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CFFE8-0A69-4E02-9CF0-CF72F5804514}" type="datetimeFigureOut">
              <a:rPr lang="ru-RU" smtClean="0"/>
              <a:t>08.11.2023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59036-9259-4A8D-BF78-23ED4B915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43866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BE0CFFE8-0A69-4E02-9CF0-CF72F5804514}" type="datetimeFigureOut">
              <a:rPr lang="ru-RU" smtClean="0"/>
              <a:t>08.11.2023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6259036-9259-4A8D-BF78-23ED4B915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49826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CFFE8-0A69-4E02-9CF0-CF72F5804514}" type="datetimeFigureOut">
              <a:rPr lang="ru-RU" smtClean="0"/>
              <a:t>08.11.2023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59036-9259-4A8D-BF78-23ED4B915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18359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BE0CFFE8-0A69-4E02-9CF0-CF72F5804514}" type="datetimeFigureOut">
              <a:rPr lang="ru-RU" smtClean="0"/>
              <a:t>08.11.2023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36259036-9259-4A8D-BF78-23ED4B9152BD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4704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87911" y="1029831"/>
            <a:ext cx="8001000" cy="2971801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ОБРАЗОВАТЕЛЬНАЯ ПРОГРАММА ДОШКОЛЬНОГО ОБРАЗОВАНИЯ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88011" y="4550037"/>
            <a:ext cx="6400800" cy="1072165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МАДОУ </a:t>
            </a:r>
            <a:r>
              <a:rPr lang="ru-RU" b="1" dirty="0" smtClean="0">
                <a:solidFill>
                  <a:srgbClr val="C00000"/>
                </a:solidFill>
              </a:rPr>
              <a:t>«Детский сад № </a:t>
            </a:r>
            <a:r>
              <a:rPr lang="ru-RU" b="1" dirty="0" smtClean="0">
                <a:solidFill>
                  <a:srgbClr val="C00000"/>
                </a:solidFill>
              </a:rPr>
              <a:t>393</a:t>
            </a:r>
            <a:r>
              <a:rPr lang="ru-RU" b="1" dirty="0" smtClean="0">
                <a:solidFill>
                  <a:srgbClr val="C00000"/>
                </a:solidFill>
              </a:rPr>
              <a:t>»</a:t>
            </a:r>
            <a:endParaRPr lang="ru-RU" b="1" dirty="0" smtClean="0">
              <a:solidFill>
                <a:srgbClr val="C00000"/>
              </a:solidFill>
            </a:endParaRP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Внедрение с 01.09.2023г.</a:t>
            </a:r>
            <a:endParaRPr lang="ru-RU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87906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E5040F0-20C5-3C30-A0E7-67BD3EDA75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2057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97CA5FA-4B8C-EA26-63C4-7F17888106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9782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3433DB2-DF90-ABCA-30D9-4D908F3B45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1336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4E28388-4FB3-149C-937C-AA99DF1DD0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3938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14FAE38-EB50-5357-5EA1-91D1D67AE3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27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0E1EDB0-DA48-5366-C177-C1299C73CA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6553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C7ABD65-15CB-E5BF-AD33-409CD02868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9198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BE94374-27CD-60C4-1174-60BA9BF55A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338376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9</TotalTime>
  <Words>15</Words>
  <Application>Microsoft Office PowerPoint</Application>
  <PresentationFormat>Широкоэкранный</PresentationFormat>
  <Paragraphs>3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2" baseType="lpstr">
      <vt:lpstr>Calibri</vt:lpstr>
      <vt:lpstr>Calibri Light</vt:lpstr>
      <vt:lpstr>Ретро</vt:lpstr>
      <vt:lpstr>ОБРАЗОВАТЕЛЬНАЯ ПРОГРАММА ДОШКОЛЬНОГО ОБРАЗОВАНИЯ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Инга Кулекина</dc:creator>
  <cp:lastModifiedBy>User</cp:lastModifiedBy>
  <cp:revision>3</cp:revision>
  <dcterms:created xsi:type="dcterms:W3CDTF">2023-08-14T16:01:10Z</dcterms:created>
  <dcterms:modified xsi:type="dcterms:W3CDTF">2023-11-08T13:20:00Z</dcterms:modified>
</cp:coreProperties>
</file>